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323" r:id="rId2"/>
    <p:sldId id="281" r:id="rId3"/>
    <p:sldId id="282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025A23-4E5E-83B8-C44B-8521ABE10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02DFE3-443C-2130-F70D-6995663AD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D2196AE6-D276-3A17-29B9-7617328AA8D4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0F8D3BC-3B09-99DC-40DE-4FE518D9E972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5A24EF-8EF4-3B38-0AEE-67919BA6C51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DCE39E4-9E0D-88F6-531B-EACE4DE33E3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J’ajoute ou je soustrais un nombre entier de centaines à un nombre.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B5CBA1C-23CD-2F06-E9C5-A95B5ABEB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9559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AF068-8E33-2B5E-340A-E71E797C1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F3D87-ECE2-231B-B90F-68DE71E3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4DB853-AFF1-965B-D3EA-E9C154E53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31926C9-5B19-2F03-C604-F3C4985DB186}"/>
              </a:ext>
            </a:extLst>
          </p:cNvPr>
          <p:cNvSpPr txBox="1"/>
          <p:nvPr/>
        </p:nvSpPr>
        <p:spPr>
          <a:xfrm>
            <a:off x="1379221" y="1188672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225 + 200 = …</a:t>
            </a:r>
          </a:p>
        </p:txBody>
      </p:sp>
    </p:spTree>
    <p:extLst>
      <p:ext uri="{BB962C8B-B14F-4D97-AF65-F5344CB8AC3E}">
        <p14:creationId xmlns:p14="http://schemas.microsoft.com/office/powerpoint/2010/main" val="163063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EFF45-F026-9FD4-BF4C-A7F19517C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1D824D-E179-9414-7026-79CE2446D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3F18D3-EC32-FB1F-1324-9F8844C2C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FB57CE4-1C77-3F6E-4256-D40EDC986482}"/>
              </a:ext>
            </a:extLst>
          </p:cNvPr>
          <p:cNvSpPr txBox="1"/>
          <p:nvPr/>
        </p:nvSpPr>
        <p:spPr>
          <a:xfrm>
            <a:off x="1384945" y="1206087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225 + 200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60F3A82-53CD-F2E6-B395-4A9D71005968}"/>
              </a:ext>
            </a:extLst>
          </p:cNvPr>
          <p:cNvSpPr txBox="1"/>
          <p:nvPr/>
        </p:nvSpPr>
        <p:spPr>
          <a:xfrm>
            <a:off x="5884414" y="114453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425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3DA36F-A308-1F89-4E93-D37BF37B2854}"/>
              </a:ext>
            </a:extLst>
          </p:cNvPr>
          <p:cNvSpPr/>
          <p:nvPr/>
        </p:nvSpPr>
        <p:spPr>
          <a:xfrm>
            <a:off x="3248157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46DBC2-EF94-E0CA-59F8-5B6DA4F1EB10}"/>
              </a:ext>
            </a:extLst>
          </p:cNvPr>
          <p:cNvSpPr/>
          <p:nvPr/>
        </p:nvSpPr>
        <p:spPr>
          <a:xfrm>
            <a:off x="3248157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1C1C78-9CCF-C899-FA04-7D66D0A9193C}"/>
              </a:ext>
            </a:extLst>
          </p:cNvPr>
          <p:cNvSpPr/>
          <p:nvPr/>
        </p:nvSpPr>
        <p:spPr>
          <a:xfrm>
            <a:off x="3398612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32B81F-F769-4DB5-4C1E-33BEA2945067}"/>
              </a:ext>
            </a:extLst>
          </p:cNvPr>
          <p:cNvSpPr/>
          <p:nvPr/>
        </p:nvSpPr>
        <p:spPr>
          <a:xfrm>
            <a:off x="460570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77E77F-A4C4-17BD-62B5-B5A76B834D4B}"/>
              </a:ext>
            </a:extLst>
          </p:cNvPr>
          <p:cNvSpPr/>
          <p:nvPr/>
        </p:nvSpPr>
        <p:spPr>
          <a:xfrm>
            <a:off x="2907005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CE96ED-FBD6-BAEF-DD89-738DC5998479}"/>
              </a:ext>
            </a:extLst>
          </p:cNvPr>
          <p:cNvSpPr/>
          <p:nvPr/>
        </p:nvSpPr>
        <p:spPr>
          <a:xfrm>
            <a:off x="3077581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A9891A-08EB-C854-4C66-C002BE093BFF}"/>
              </a:ext>
            </a:extLst>
          </p:cNvPr>
          <p:cNvSpPr/>
          <p:nvPr/>
        </p:nvSpPr>
        <p:spPr>
          <a:xfrm>
            <a:off x="3248157" y="348300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2913EE-3289-988D-50B4-E642BD59B758}"/>
              </a:ext>
            </a:extLst>
          </p:cNvPr>
          <p:cNvSpPr/>
          <p:nvPr/>
        </p:nvSpPr>
        <p:spPr>
          <a:xfrm>
            <a:off x="3398612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06776D-7C22-447D-E536-14A3892B9726}"/>
              </a:ext>
            </a:extLst>
          </p:cNvPr>
          <p:cNvSpPr/>
          <p:nvPr/>
        </p:nvSpPr>
        <p:spPr>
          <a:xfrm>
            <a:off x="3992086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788C63-B0E6-B35D-BD23-2ABA253B0665}"/>
              </a:ext>
            </a:extLst>
          </p:cNvPr>
          <p:cNvSpPr/>
          <p:nvPr/>
        </p:nvSpPr>
        <p:spPr>
          <a:xfrm>
            <a:off x="5168015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9E6EEF-2C25-F9D0-C6E0-E2879C6E74DB}"/>
              </a:ext>
            </a:extLst>
          </p:cNvPr>
          <p:cNvSpPr/>
          <p:nvPr/>
        </p:nvSpPr>
        <p:spPr>
          <a:xfrm>
            <a:off x="1637742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71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 animBg="1"/>
      <p:bldP spid="19" grpId="0" animBg="1"/>
      <p:bldP spid="30" grpId="0" animBg="1"/>
      <p:bldP spid="7" grpId="0" animBg="1"/>
      <p:bldP spid="9" grpId="0" animBg="1"/>
      <p:bldP spid="11" grpId="0" animBg="1"/>
      <p:bldP spid="12" grpId="0" animBg="1"/>
      <p:bldP spid="15" grpId="0" animBg="1"/>
      <p:bldP spid="17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655B0-9D7C-BBD9-5B16-410FC790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8B47C2-2C06-DEAC-3501-5367ACF41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5FBBC4-06FA-5BA2-1F46-FE0928115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ED7F97D-B714-1D99-1183-04B612919660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352 − 200 = …</a:t>
            </a:r>
          </a:p>
        </p:txBody>
      </p:sp>
    </p:spTree>
    <p:extLst>
      <p:ext uri="{BB962C8B-B14F-4D97-AF65-F5344CB8AC3E}">
        <p14:creationId xmlns:p14="http://schemas.microsoft.com/office/powerpoint/2010/main" val="212719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9862E-58E8-45C9-4A5E-DAD5D1BA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CD45060E-AECB-B33C-4314-1DC9B4363DF1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352 − 200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0724A12-7953-485B-0982-1AD61D83F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AA2146-B9BF-0ABB-6C1C-6A8819B01C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658C15-CF9B-360D-8F86-1C0FFC2B5BB2}"/>
              </a:ext>
            </a:extLst>
          </p:cNvPr>
          <p:cNvSpPr txBox="1"/>
          <p:nvPr/>
        </p:nvSpPr>
        <p:spPr>
          <a:xfrm>
            <a:off x="5778676" y="1100396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152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A9F69C-32F6-92DB-FD35-BE5696AB91D7}"/>
              </a:ext>
            </a:extLst>
          </p:cNvPr>
          <p:cNvSpPr/>
          <p:nvPr/>
        </p:nvSpPr>
        <p:spPr>
          <a:xfrm>
            <a:off x="4407407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FE4C47-B9B6-1D7D-1625-C5397909BD2F}"/>
              </a:ext>
            </a:extLst>
          </p:cNvPr>
          <p:cNvSpPr/>
          <p:nvPr/>
        </p:nvSpPr>
        <p:spPr>
          <a:xfrm>
            <a:off x="4583931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ADC9C4-5A9E-1CF6-CD80-4FE68C7A23B1}"/>
              </a:ext>
            </a:extLst>
          </p:cNvPr>
          <p:cNvSpPr/>
          <p:nvPr/>
        </p:nvSpPr>
        <p:spPr>
          <a:xfrm>
            <a:off x="5367671" y="342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BE5218-5C85-DFCC-774A-895A59AF8FA6}"/>
              </a:ext>
            </a:extLst>
          </p:cNvPr>
          <p:cNvSpPr/>
          <p:nvPr/>
        </p:nvSpPr>
        <p:spPr>
          <a:xfrm>
            <a:off x="5367671" y="32660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F34AED9-6B26-FC3F-32E2-808B22C297D8}"/>
              </a:ext>
            </a:extLst>
          </p:cNvPr>
          <p:cNvSpPr/>
          <p:nvPr/>
        </p:nvSpPr>
        <p:spPr>
          <a:xfrm>
            <a:off x="951178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A8A130-EBFA-B9B3-7349-351AB2E23C8B}"/>
              </a:ext>
            </a:extLst>
          </p:cNvPr>
          <p:cNvSpPr/>
          <p:nvPr/>
        </p:nvSpPr>
        <p:spPr>
          <a:xfrm>
            <a:off x="4762068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7CAE1C-EDF3-2232-33A5-0115A7EF5CA8}"/>
              </a:ext>
            </a:extLst>
          </p:cNvPr>
          <p:cNvSpPr/>
          <p:nvPr/>
        </p:nvSpPr>
        <p:spPr>
          <a:xfrm>
            <a:off x="2093754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E521D2-3E0B-DC43-851E-BFE10B90D9BF}"/>
              </a:ext>
            </a:extLst>
          </p:cNvPr>
          <p:cNvSpPr/>
          <p:nvPr/>
        </p:nvSpPr>
        <p:spPr>
          <a:xfrm>
            <a:off x="3236330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E1A2D-D6E0-2A1D-707A-52DAFAE0415A}"/>
              </a:ext>
            </a:extLst>
          </p:cNvPr>
          <p:cNvSpPr/>
          <p:nvPr/>
        </p:nvSpPr>
        <p:spPr>
          <a:xfrm>
            <a:off x="4940205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7FD2EA-87D2-6DEA-3092-F6A079FDA6D3}"/>
              </a:ext>
            </a:extLst>
          </p:cNvPr>
          <p:cNvSpPr/>
          <p:nvPr/>
        </p:nvSpPr>
        <p:spPr>
          <a:xfrm>
            <a:off x="5118342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3838F0-2F1D-909C-53F2-B7DE594AC298}"/>
              </a:ext>
            </a:extLst>
          </p:cNvPr>
          <p:cNvSpPr/>
          <p:nvPr/>
        </p:nvSpPr>
        <p:spPr>
          <a:xfrm>
            <a:off x="424542" y="2619716"/>
            <a:ext cx="2811787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47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8" grpId="0" animBg="1"/>
      <p:bldP spid="19" grpId="0" animBg="1"/>
      <p:bldP spid="30" grpId="0" animBg="1"/>
      <p:bldP spid="7" grpId="0" animBg="1"/>
      <p:bldP spid="4" grpId="0" animBg="1"/>
      <p:bldP spid="11" grpId="0" animBg="1"/>
      <p:bldP spid="12" grpId="0" animBg="1"/>
      <p:bldP spid="13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5697F-077B-BDD2-4E46-21BBF8136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F15361-E85D-0D19-56CB-608EA4D15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E31C01-39EA-F256-686D-2CA7B1CDF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646E3B-DF0F-728F-C2FA-D651EDB693E2}"/>
              </a:ext>
            </a:extLst>
          </p:cNvPr>
          <p:cNvSpPr txBox="1"/>
          <p:nvPr/>
        </p:nvSpPr>
        <p:spPr>
          <a:xfrm>
            <a:off x="1379221" y="1188672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218 +300 = …</a:t>
            </a:r>
          </a:p>
        </p:txBody>
      </p:sp>
    </p:spTree>
    <p:extLst>
      <p:ext uri="{BB962C8B-B14F-4D97-AF65-F5344CB8AC3E}">
        <p14:creationId xmlns:p14="http://schemas.microsoft.com/office/powerpoint/2010/main" val="388820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71A28-1940-C0E7-4292-A18926A71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AC249-5D8B-CA2B-58F3-9F28179DF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8BC335-195D-20F7-C3D3-3F3DBA6A4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0BEFA5-1251-EE6F-5824-AEE731F281FA}"/>
              </a:ext>
            </a:extLst>
          </p:cNvPr>
          <p:cNvSpPr txBox="1"/>
          <p:nvPr/>
        </p:nvSpPr>
        <p:spPr>
          <a:xfrm>
            <a:off x="1384945" y="1206087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218 + 300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E3FB161-3496-117D-7E76-9F1720B2D204}"/>
              </a:ext>
            </a:extLst>
          </p:cNvPr>
          <p:cNvSpPr txBox="1"/>
          <p:nvPr/>
        </p:nvSpPr>
        <p:spPr>
          <a:xfrm>
            <a:off x="5884414" y="114453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518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D0709C-7C33-BA1D-F091-9FAF92CC3671}"/>
              </a:ext>
            </a:extLst>
          </p:cNvPr>
          <p:cNvSpPr/>
          <p:nvPr/>
        </p:nvSpPr>
        <p:spPr>
          <a:xfrm>
            <a:off x="3248157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E3105D-F4D4-16EA-6C0D-70AD68A1D2B7}"/>
              </a:ext>
            </a:extLst>
          </p:cNvPr>
          <p:cNvSpPr/>
          <p:nvPr/>
        </p:nvSpPr>
        <p:spPr>
          <a:xfrm>
            <a:off x="3248157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9502CAD-2AFD-9CFF-E716-9B1DDDE59C56}"/>
              </a:ext>
            </a:extLst>
          </p:cNvPr>
          <p:cNvSpPr/>
          <p:nvPr/>
        </p:nvSpPr>
        <p:spPr>
          <a:xfrm>
            <a:off x="3398612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5D00A8-89D6-AC3F-68B1-A7836C15437A}"/>
              </a:ext>
            </a:extLst>
          </p:cNvPr>
          <p:cNvSpPr/>
          <p:nvPr/>
        </p:nvSpPr>
        <p:spPr>
          <a:xfrm>
            <a:off x="460570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5AF047-A642-7528-A2BA-33A8E31FC529}"/>
              </a:ext>
            </a:extLst>
          </p:cNvPr>
          <p:cNvSpPr/>
          <p:nvPr/>
        </p:nvSpPr>
        <p:spPr>
          <a:xfrm>
            <a:off x="2907005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AF13C-E0DD-741A-D9B9-87ADCA0DB74D}"/>
              </a:ext>
            </a:extLst>
          </p:cNvPr>
          <p:cNvSpPr/>
          <p:nvPr/>
        </p:nvSpPr>
        <p:spPr>
          <a:xfrm>
            <a:off x="3248157" y="348300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D74C54-8CA2-8987-DB91-215B46E97BA0}"/>
              </a:ext>
            </a:extLst>
          </p:cNvPr>
          <p:cNvSpPr/>
          <p:nvPr/>
        </p:nvSpPr>
        <p:spPr>
          <a:xfrm>
            <a:off x="3398612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4008DB-630D-6556-D678-5F60262A93D4}"/>
              </a:ext>
            </a:extLst>
          </p:cNvPr>
          <p:cNvSpPr/>
          <p:nvPr/>
        </p:nvSpPr>
        <p:spPr>
          <a:xfrm>
            <a:off x="3992086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B6360A-DE54-3343-E27F-50766422D3A0}"/>
              </a:ext>
            </a:extLst>
          </p:cNvPr>
          <p:cNvSpPr/>
          <p:nvPr/>
        </p:nvSpPr>
        <p:spPr>
          <a:xfrm>
            <a:off x="5168015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FA1533-6ABE-E284-B84F-4E7BE16B5D02}"/>
              </a:ext>
            </a:extLst>
          </p:cNvPr>
          <p:cNvSpPr/>
          <p:nvPr/>
        </p:nvSpPr>
        <p:spPr>
          <a:xfrm>
            <a:off x="1637742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B3A8C1-681C-884E-9DD7-2214CBAE57CA}"/>
              </a:ext>
            </a:extLst>
          </p:cNvPr>
          <p:cNvSpPr/>
          <p:nvPr/>
        </p:nvSpPr>
        <p:spPr>
          <a:xfrm>
            <a:off x="3398612" y="3483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A0DEE7-8197-54E4-0002-59B69DC91FB4}"/>
              </a:ext>
            </a:extLst>
          </p:cNvPr>
          <p:cNvSpPr/>
          <p:nvPr/>
        </p:nvSpPr>
        <p:spPr>
          <a:xfrm>
            <a:off x="3248157" y="300571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3A90E3-33F6-6F60-D754-0AAC926CBAE8}"/>
              </a:ext>
            </a:extLst>
          </p:cNvPr>
          <p:cNvSpPr/>
          <p:nvPr/>
        </p:nvSpPr>
        <p:spPr>
          <a:xfrm>
            <a:off x="3398612" y="300571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0DE5B2-C701-BF42-CFC5-B4551AC25CF1}"/>
              </a:ext>
            </a:extLst>
          </p:cNvPr>
          <p:cNvSpPr/>
          <p:nvPr/>
        </p:nvSpPr>
        <p:spPr>
          <a:xfrm>
            <a:off x="6335734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27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 animBg="1"/>
      <p:bldP spid="19" grpId="0" animBg="1"/>
      <p:bldP spid="30" grpId="0" animBg="1"/>
      <p:bldP spid="7" grpId="0" animBg="1"/>
      <p:bldP spid="11" grpId="0" animBg="1"/>
      <p:bldP spid="12" grpId="0" animBg="1"/>
      <p:bldP spid="15" grpId="0" animBg="1"/>
      <p:bldP spid="17" grpId="0" animBg="1"/>
      <p:bldP spid="20" grpId="0" animBg="1"/>
      <p:bldP spid="5" grpId="0" animBg="1"/>
      <p:bldP spid="6" grpId="0" animBg="1"/>
      <p:bldP spid="8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64D80-51D0-6D82-DF4B-31310AC38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F2F9DF-26D1-1A8A-4C18-BFA984B4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908CBF-4DDC-93E1-E377-A7294A199F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02D325A-9D71-F81D-BBAA-59D00F1FDCA3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671 − 400 = …</a:t>
            </a:r>
          </a:p>
        </p:txBody>
      </p:sp>
    </p:spTree>
    <p:extLst>
      <p:ext uri="{BB962C8B-B14F-4D97-AF65-F5344CB8AC3E}">
        <p14:creationId xmlns:p14="http://schemas.microsoft.com/office/powerpoint/2010/main" val="170759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4F0CE-C245-0CDF-E5AE-433CBCDBC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4DDA44D-92AD-CA5C-5232-AADF882E3AA7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671 − 400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5CF1802-5BFA-C806-E0E9-7D88C5149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032F88-A603-330F-DE32-39A2EE89A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EFF8090-2D1B-91B0-AC94-1C0C5B09266F}"/>
              </a:ext>
            </a:extLst>
          </p:cNvPr>
          <p:cNvSpPr txBox="1"/>
          <p:nvPr/>
        </p:nvSpPr>
        <p:spPr>
          <a:xfrm>
            <a:off x="5778676" y="1100396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271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602133-C9E3-75D4-51D7-A487378F5FCB}"/>
              </a:ext>
            </a:extLst>
          </p:cNvPr>
          <p:cNvSpPr/>
          <p:nvPr/>
        </p:nvSpPr>
        <p:spPr>
          <a:xfrm>
            <a:off x="4407407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ED150F-7A51-3D3A-B57C-84F174C30BF9}"/>
              </a:ext>
            </a:extLst>
          </p:cNvPr>
          <p:cNvSpPr/>
          <p:nvPr/>
        </p:nvSpPr>
        <p:spPr>
          <a:xfrm>
            <a:off x="4583931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F079EA-19CA-3D42-1D1B-A9ACFFB48229}"/>
              </a:ext>
            </a:extLst>
          </p:cNvPr>
          <p:cNvSpPr/>
          <p:nvPr/>
        </p:nvSpPr>
        <p:spPr>
          <a:xfrm>
            <a:off x="5778676" y="327085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8441A2-7888-B8AB-FF92-0715F5ABEC47}"/>
              </a:ext>
            </a:extLst>
          </p:cNvPr>
          <p:cNvSpPr/>
          <p:nvPr/>
        </p:nvSpPr>
        <p:spPr>
          <a:xfrm>
            <a:off x="951178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9CDAFB-8E76-6A3B-3ABC-57FADF51921F}"/>
              </a:ext>
            </a:extLst>
          </p:cNvPr>
          <p:cNvSpPr/>
          <p:nvPr/>
        </p:nvSpPr>
        <p:spPr>
          <a:xfrm>
            <a:off x="4762068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BD66EE-F32C-2CEC-E2E2-F3FEE69D2842}"/>
              </a:ext>
            </a:extLst>
          </p:cNvPr>
          <p:cNvSpPr/>
          <p:nvPr/>
        </p:nvSpPr>
        <p:spPr>
          <a:xfrm>
            <a:off x="2093754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3DA20A-C49C-21C5-B785-649F3D26E9D6}"/>
              </a:ext>
            </a:extLst>
          </p:cNvPr>
          <p:cNvSpPr/>
          <p:nvPr/>
        </p:nvSpPr>
        <p:spPr>
          <a:xfrm>
            <a:off x="3236330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0AC175-4E31-4849-0A4A-6ED9AD112B2D}"/>
              </a:ext>
            </a:extLst>
          </p:cNvPr>
          <p:cNvSpPr/>
          <p:nvPr/>
        </p:nvSpPr>
        <p:spPr>
          <a:xfrm>
            <a:off x="4940205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C7E58C-2545-5FDA-08D1-8425BBFCD1F4}"/>
              </a:ext>
            </a:extLst>
          </p:cNvPr>
          <p:cNvSpPr/>
          <p:nvPr/>
        </p:nvSpPr>
        <p:spPr>
          <a:xfrm>
            <a:off x="5118342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50EDE-6361-83F3-DF8B-F07FB2860C3C}"/>
              </a:ext>
            </a:extLst>
          </p:cNvPr>
          <p:cNvSpPr/>
          <p:nvPr/>
        </p:nvSpPr>
        <p:spPr>
          <a:xfrm>
            <a:off x="5344711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48B303-9292-472E-85EE-AD8712C6A4CA}"/>
              </a:ext>
            </a:extLst>
          </p:cNvPr>
          <p:cNvSpPr/>
          <p:nvPr/>
        </p:nvSpPr>
        <p:spPr>
          <a:xfrm>
            <a:off x="5522848" y="283409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0EB137-2472-BC4F-85F9-BB00289EB69F}"/>
              </a:ext>
            </a:extLst>
          </p:cNvPr>
          <p:cNvSpPr/>
          <p:nvPr/>
        </p:nvSpPr>
        <p:spPr>
          <a:xfrm>
            <a:off x="951178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3C33F0-E1D5-873C-B9B1-660B8360019B}"/>
              </a:ext>
            </a:extLst>
          </p:cNvPr>
          <p:cNvSpPr/>
          <p:nvPr/>
        </p:nvSpPr>
        <p:spPr>
          <a:xfrm>
            <a:off x="2093754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789B3F-8BF5-4D38-15BA-BAA6B669164C}"/>
              </a:ext>
            </a:extLst>
          </p:cNvPr>
          <p:cNvSpPr/>
          <p:nvPr/>
        </p:nvSpPr>
        <p:spPr>
          <a:xfrm>
            <a:off x="3236330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57913D-FDCC-266A-4779-C46767A989D7}"/>
              </a:ext>
            </a:extLst>
          </p:cNvPr>
          <p:cNvSpPr/>
          <p:nvPr/>
        </p:nvSpPr>
        <p:spPr>
          <a:xfrm>
            <a:off x="389474" y="2405335"/>
            <a:ext cx="2811787" cy="3037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87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9" grpId="0" animBg="1"/>
      <p:bldP spid="30" grpId="0" animBg="1"/>
      <p:bldP spid="7" grpId="0" animBg="1"/>
      <p:bldP spid="4" grpId="0" animBg="1"/>
      <p:bldP spid="11" grpId="0" animBg="1"/>
      <p:bldP spid="12" grpId="0" animBg="1"/>
      <p:bldP spid="13" grpId="0" animBg="1"/>
      <p:bldP spid="6" grpId="0" animBg="1"/>
      <p:bldP spid="15" grpId="0" animBg="1"/>
      <p:bldP spid="16" grpId="0" animBg="1"/>
      <p:bldP spid="17" grpId="0" animBg="1"/>
      <p:bldP spid="20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754A3-D7F6-3781-6B63-9FEFB2E51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06CB49-F2B2-87FB-70B3-C11AD7050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81AF05-B0D8-48D3-F928-C0785900BD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0707A40-A628-ECAD-296C-2A0EB6C44E1D}"/>
              </a:ext>
            </a:extLst>
          </p:cNvPr>
          <p:cNvSpPr txBox="1"/>
          <p:nvPr/>
        </p:nvSpPr>
        <p:spPr>
          <a:xfrm>
            <a:off x="1379221" y="1188672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403 +500 = …</a:t>
            </a:r>
          </a:p>
        </p:txBody>
      </p:sp>
    </p:spTree>
    <p:extLst>
      <p:ext uri="{BB962C8B-B14F-4D97-AF65-F5344CB8AC3E}">
        <p14:creationId xmlns:p14="http://schemas.microsoft.com/office/powerpoint/2010/main" val="295553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6C19F-DD46-A5CC-4EF6-D624FD569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BCBC34-2602-5449-FEF5-4641AEC2E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DFE472-3112-2EA0-7838-8FC1EDF9D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46F34A-7FB1-A937-B223-81C9899F2FCC}"/>
              </a:ext>
            </a:extLst>
          </p:cNvPr>
          <p:cNvSpPr txBox="1"/>
          <p:nvPr/>
        </p:nvSpPr>
        <p:spPr>
          <a:xfrm>
            <a:off x="1384945" y="1206087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403 + 500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F72E3F3-7FA1-7EE9-9A29-EC850E1CDD7C}"/>
              </a:ext>
            </a:extLst>
          </p:cNvPr>
          <p:cNvSpPr txBox="1"/>
          <p:nvPr/>
        </p:nvSpPr>
        <p:spPr>
          <a:xfrm>
            <a:off x="5884414" y="114453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903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9D86C8-0FDA-9C64-8CCE-ADD81FD48AE7}"/>
              </a:ext>
            </a:extLst>
          </p:cNvPr>
          <p:cNvSpPr/>
          <p:nvPr/>
        </p:nvSpPr>
        <p:spPr>
          <a:xfrm>
            <a:off x="2890825" y="3213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D6142D-AA93-FCB9-99C8-B223FAA3430D}"/>
              </a:ext>
            </a:extLst>
          </p:cNvPr>
          <p:cNvSpPr/>
          <p:nvPr/>
        </p:nvSpPr>
        <p:spPr>
          <a:xfrm>
            <a:off x="2890825" y="3375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73A6C9-F69D-B131-2FFC-DB3AB623D6B3}"/>
              </a:ext>
            </a:extLst>
          </p:cNvPr>
          <p:cNvSpPr/>
          <p:nvPr/>
        </p:nvSpPr>
        <p:spPr>
          <a:xfrm>
            <a:off x="460570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F9818B-5999-A952-6C09-8463688A60B3}"/>
              </a:ext>
            </a:extLst>
          </p:cNvPr>
          <p:cNvSpPr/>
          <p:nvPr/>
        </p:nvSpPr>
        <p:spPr>
          <a:xfrm>
            <a:off x="3992086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D0BC82-85CE-5F8D-9437-BE222C9A889D}"/>
              </a:ext>
            </a:extLst>
          </p:cNvPr>
          <p:cNvSpPr/>
          <p:nvPr/>
        </p:nvSpPr>
        <p:spPr>
          <a:xfrm>
            <a:off x="5168015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A60087-0D97-DE25-95C2-A894CDE7C612}"/>
              </a:ext>
            </a:extLst>
          </p:cNvPr>
          <p:cNvSpPr/>
          <p:nvPr/>
        </p:nvSpPr>
        <p:spPr>
          <a:xfrm>
            <a:off x="1637742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A31028-7927-466F-9532-B32E3429F63A}"/>
              </a:ext>
            </a:extLst>
          </p:cNvPr>
          <p:cNvSpPr/>
          <p:nvPr/>
        </p:nvSpPr>
        <p:spPr>
          <a:xfrm>
            <a:off x="2890825" y="305971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BC33E1-5A0E-23D8-807D-DB4E0980B5B9}"/>
              </a:ext>
            </a:extLst>
          </p:cNvPr>
          <p:cNvSpPr/>
          <p:nvPr/>
        </p:nvSpPr>
        <p:spPr>
          <a:xfrm>
            <a:off x="6335734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EF9858-0D18-0C40-8829-A9F516AAAB5C}"/>
              </a:ext>
            </a:extLst>
          </p:cNvPr>
          <p:cNvSpPr/>
          <p:nvPr/>
        </p:nvSpPr>
        <p:spPr>
          <a:xfrm>
            <a:off x="460570" y="3790077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FC285E-6B3A-11DD-305E-DBA7B2C438B5}"/>
              </a:ext>
            </a:extLst>
          </p:cNvPr>
          <p:cNvSpPr/>
          <p:nvPr/>
        </p:nvSpPr>
        <p:spPr>
          <a:xfrm>
            <a:off x="1637742" y="3790077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7D30CC-7039-3146-1DF6-90981A54D169}"/>
              </a:ext>
            </a:extLst>
          </p:cNvPr>
          <p:cNvSpPr/>
          <p:nvPr/>
        </p:nvSpPr>
        <p:spPr>
          <a:xfrm>
            <a:off x="3992086" y="3790077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5587E3-373A-C4F6-1795-993807E08320}"/>
              </a:ext>
            </a:extLst>
          </p:cNvPr>
          <p:cNvSpPr/>
          <p:nvPr/>
        </p:nvSpPr>
        <p:spPr>
          <a:xfrm>
            <a:off x="5168015" y="3790077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91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 animBg="1"/>
      <p:bldP spid="30" grpId="0" animBg="1"/>
      <p:bldP spid="15" grpId="0" animBg="1"/>
      <p:bldP spid="17" grpId="0" animBg="1"/>
      <p:bldP spid="20" grpId="0" animBg="1"/>
      <p:bldP spid="6" grpId="0" animBg="1"/>
      <p:bldP spid="13" grpId="0" animBg="1"/>
      <p:bldP spid="9" grpId="0" animBg="1"/>
      <p:bldP spid="14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1782583" y="1188672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23 + 100 = …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03DF6-C88A-28EE-A781-6C23FB01A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E5D41-1D2E-81F3-BA79-E04AF51F2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F839AC-90A6-DED7-B4E8-566942DF0C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/>
              <a:t>10/10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EAF714-6536-8568-A554-C3355A62399D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707 − 500 = …</a:t>
            </a:r>
          </a:p>
        </p:txBody>
      </p:sp>
    </p:spTree>
    <p:extLst>
      <p:ext uri="{BB962C8B-B14F-4D97-AF65-F5344CB8AC3E}">
        <p14:creationId xmlns:p14="http://schemas.microsoft.com/office/powerpoint/2010/main" val="230500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5E4B1-A797-3446-2D3D-A9DBB32AC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E213C25-A1E5-5115-38CF-4B8703ED7851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707 − 500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EF1BA79-E294-AA59-051E-3CC7B7FDD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48F1CF-F91A-767C-4B92-F6653077E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549D67-25E0-E708-F234-70E9F986BBEC}"/>
              </a:ext>
            </a:extLst>
          </p:cNvPr>
          <p:cNvSpPr txBox="1"/>
          <p:nvPr/>
        </p:nvSpPr>
        <p:spPr>
          <a:xfrm>
            <a:off x="5778676" y="1100396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207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0E555F-7907-D8BA-D351-08CF19BBB9B5}"/>
              </a:ext>
            </a:extLst>
          </p:cNvPr>
          <p:cNvSpPr/>
          <p:nvPr/>
        </p:nvSpPr>
        <p:spPr>
          <a:xfrm>
            <a:off x="5657813" y="315190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295D84A-28B7-F883-88EE-2F59CA219B06}"/>
              </a:ext>
            </a:extLst>
          </p:cNvPr>
          <p:cNvSpPr/>
          <p:nvPr/>
        </p:nvSpPr>
        <p:spPr>
          <a:xfrm>
            <a:off x="951178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9A6252-28EC-2672-E24A-7986F52A44B6}"/>
              </a:ext>
            </a:extLst>
          </p:cNvPr>
          <p:cNvSpPr/>
          <p:nvPr/>
        </p:nvSpPr>
        <p:spPr>
          <a:xfrm>
            <a:off x="2093754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594BFB-36FF-78F4-06A0-53D9B1267009}"/>
              </a:ext>
            </a:extLst>
          </p:cNvPr>
          <p:cNvSpPr/>
          <p:nvPr/>
        </p:nvSpPr>
        <p:spPr>
          <a:xfrm>
            <a:off x="3236330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45E05D-B6A0-3605-9344-0F3F20D4731B}"/>
              </a:ext>
            </a:extLst>
          </p:cNvPr>
          <p:cNvSpPr/>
          <p:nvPr/>
        </p:nvSpPr>
        <p:spPr>
          <a:xfrm>
            <a:off x="951178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3B67E6-A2CA-E746-404B-A01575E7978B}"/>
              </a:ext>
            </a:extLst>
          </p:cNvPr>
          <p:cNvSpPr/>
          <p:nvPr/>
        </p:nvSpPr>
        <p:spPr>
          <a:xfrm>
            <a:off x="2093754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BDEA67-ADDF-0ADE-A4AD-79BE092AC80C}"/>
              </a:ext>
            </a:extLst>
          </p:cNvPr>
          <p:cNvSpPr/>
          <p:nvPr/>
        </p:nvSpPr>
        <p:spPr>
          <a:xfrm>
            <a:off x="3236330" y="3987982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BCA91B-56EB-CCA1-2C98-49FECB6FD55A}"/>
              </a:ext>
            </a:extLst>
          </p:cNvPr>
          <p:cNvSpPr/>
          <p:nvPr/>
        </p:nvSpPr>
        <p:spPr>
          <a:xfrm>
            <a:off x="4378906" y="283409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2F7492-0463-B967-B10A-CD99E6337743}"/>
              </a:ext>
            </a:extLst>
          </p:cNvPr>
          <p:cNvSpPr/>
          <p:nvPr/>
        </p:nvSpPr>
        <p:spPr>
          <a:xfrm>
            <a:off x="5657813" y="33200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35879B-5E0E-D37D-DB1E-B664F5175CEA}"/>
              </a:ext>
            </a:extLst>
          </p:cNvPr>
          <p:cNvSpPr/>
          <p:nvPr/>
        </p:nvSpPr>
        <p:spPr>
          <a:xfrm>
            <a:off x="5856720" y="315190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8F412E-50D2-2867-217D-ECDA50332D0C}"/>
              </a:ext>
            </a:extLst>
          </p:cNvPr>
          <p:cNvSpPr/>
          <p:nvPr/>
        </p:nvSpPr>
        <p:spPr>
          <a:xfrm>
            <a:off x="5856720" y="33200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3D0051-2330-6AAB-ED9E-84AF155F746C}"/>
              </a:ext>
            </a:extLst>
          </p:cNvPr>
          <p:cNvSpPr/>
          <p:nvPr/>
        </p:nvSpPr>
        <p:spPr>
          <a:xfrm>
            <a:off x="5657813" y="349009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447654B-1316-216D-BB18-0823B1479AA7}"/>
              </a:ext>
            </a:extLst>
          </p:cNvPr>
          <p:cNvSpPr/>
          <p:nvPr/>
        </p:nvSpPr>
        <p:spPr>
          <a:xfrm>
            <a:off x="5856720" y="349009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E976DB-6AE1-F858-1C7A-EC85763BD73B}"/>
              </a:ext>
            </a:extLst>
          </p:cNvPr>
          <p:cNvSpPr/>
          <p:nvPr/>
        </p:nvSpPr>
        <p:spPr>
          <a:xfrm>
            <a:off x="5657813" y="366009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BC2456C-CC02-3AD4-885B-493B1BB9E3A8}"/>
              </a:ext>
            </a:extLst>
          </p:cNvPr>
          <p:cNvGrpSpPr/>
          <p:nvPr/>
        </p:nvGrpSpPr>
        <p:grpSpPr>
          <a:xfrm>
            <a:off x="393255" y="2375800"/>
            <a:ext cx="4525651" cy="3037521"/>
            <a:chOff x="393255" y="2375800"/>
            <a:chExt cx="4525651" cy="30375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D94755-A679-63FD-F31F-7AC8B2B7A5E1}"/>
                </a:ext>
              </a:extLst>
            </p:cNvPr>
            <p:cNvSpPr/>
            <p:nvPr/>
          </p:nvSpPr>
          <p:spPr>
            <a:xfrm>
              <a:off x="393255" y="2375800"/>
              <a:ext cx="2811787" cy="30375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AAAD30F-FA81-CF20-413D-4100F056FBD5}"/>
                </a:ext>
              </a:extLst>
            </p:cNvPr>
            <p:cNvSpPr/>
            <p:nvPr/>
          </p:nvSpPr>
          <p:spPr>
            <a:xfrm>
              <a:off x="2107119" y="3931504"/>
              <a:ext cx="2811787" cy="1328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0845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30" grpId="0" animBg="1"/>
      <p:bldP spid="4" grpId="0" animBg="1"/>
      <p:bldP spid="11" grpId="0" animBg="1"/>
      <p:bldP spid="16" grpId="0" animBg="1"/>
      <p:bldP spid="17" grpId="0" animBg="1"/>
      <p:bldP spid="20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1925781" y="1206087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23 + 100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84414" y="114453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123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319A20-60D9-CEAA-71CD-74A9F96DDFCB}"/>
              </a:ext>
            </a:extLst>
          </p:cNvPr>
          <p:cNvSpPr/>
          <p:nvPr/>
        </p:nvSpPr>
        <p:spPr>
          <a:xfrm>
            <a:off x="2559880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9C434C-276E-9DDA-0EC3-8C0D1B0D69BD}"/>
              </a:ext>
            </a:extLst>
          </p:cNvPr>
          <p:cNvSpPr/>
          <p:nvPr/>
        </p:nvSpPr>
        <p:spPr>
          <a:xfrm>
            <a:off x="2730456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69BA4B-A170-3667-56C5-630207397C79}"/>
              </a:ext>
            </a:extLst>
          </p:cNvPr>
          <p:cNvSpPr/>
          <p:nvPr/>
        </p:nvSpPr>
        <p:spPr>
          <a:xfrm>
            <a:off x="2988911" y="299677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983062-C008-7748-7435-2749E6288A61}"/>
              </a:ext>
            </a:extLst>
          </p:cNvPr>
          <p:cNvSpPr/>
          <p:nvPr/>
        </p:nvSpPr>
        <p:spPr>
          <a:xfrm>
            <a:off x="2988911" y="315877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3E829B-59E8-9046-DA96-914976A4883A}"/>
              </a:ext>
            </a:extLst>
          </p:cNvPr>
          <p:cNvSpPr/>
          <p:nvPr/>
        </p:nvSpPr>
        <p:spPr>
          <a:xfrm>
            <a:off x="3139366" y="299677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999510-0FF9-0F65-1A53-42D1B7E2409A}"/>
              </a:ext>
            </a:extLst>
          </p:cNvPr>
          <p:cNvSpPr/>
          <p:nvPr/>
        </p:nvSpPr>
        <p:spPr>
          <a:xfrm>
            <a:off x="4453573" y="2726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7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4F551-5BA4-9310-5438-7027AFB25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DF3264-625B-8591-ADC1-6C8C602AE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DF4F10-6C77-F342-70CE-00426D49A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16150B8-D9D6-44F8-D1BE-00B8DA00BF3A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134 − 100 = …</a:t>
            </a:r>
          </a:p>
        </p:txBody>
      </p:sp>
    </p:spTree>
    <p:extLst>
      <p:ext uri="{BB962C8B-B14F-4D97-AF65-F5344CB8AC3E}">
        <p14:creationId xmlns:p14="http://schemas.microsoft.com/office/powerpoint/2010/main" val="59615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621AC-2498-3167-7693-4F9EAC77E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5853E5D-575D-33B4-F194-F7D8F37E1C92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134 − 100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52FB88-3075-4019-AAD9-767046B05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E4FEF3-2BF3-75BB-AC76-7711A6A43F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8E7731-F9F2-A70D-AD99-0C9741514065}"/>
              </a:ext>
            </a:extLst>
          </p:cNvPr>
          <p:cNvSpPr txBox="1"/>
          <p:nvPr/>
        </p:nvSpPr>
        <p:spPr>
          <a:xfrm>
            <a:off x="5778676" y="1100396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34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D045DA-7A6A-9D09-ADFA-38280528AB5E}"/>
              </a:ext>
            </a:extLst>
          </p:cNvPr>
          <p:cNvSpPr/>
          <p:nvPr/>
        </p:nvSpPr>
        <p:spPr>
          <a:xfrm>
            <a:off x="3603820" y="2889000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BD6A82-5CDB-306B-806C-5F4C2D83D1C4}"/>
              </a:ext>
            </a:extLst>
          </p:cNvPr>
          <p:cNvSpPr/>
          <p:nvPr/>
        </p:nvSpPr>
        <p:spPr>
          <a:xfrm>
            <a:off x="3774396" y="2889000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5C876-E0AC-1D00-79C3-069836F70D1F}"/>
              </a:ext>
            </a:extLst>
          </p:cNvPr>
          <p:cNvSpPr/>
          <p:nvPr/>
        </p:nvSpPr>
        <p:spPr>
          <a:xfrm>
            <a:off x="4366226" y="32660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86AF2F-013C-7675-A00F-490E9DAD2C49}"/>
              </a:ext>
            </a:extLst>
          </p:cNvPr>
          <p:cNvSpPr/>
          <p:nvPr/>
        </p:nvSpPr>
        <p:spPr>
          <a:xfrm>
            <a:off x="4183306" y="342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06B313-F1C3-9A53-3A7F-4F1DB513FA70}"/>
              </a:ext>
            </a:extLst>
          </p:cNvPr>
          <p:cNvSpPr/>
          <p:nvPr/>
        </p:nvSpPr>
        <p:spPr>
          <a:xfrm>
            <a:off x="4183306" y="32660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705BBAD-9A71-6494-D884-EAEA3463C01B}"/>
              </a:ext>
            </a:extLst>
          </p:cNvPr>
          <p:cNvSpPr/>
          <p:nvPr/>
        </p:nvSpPr>
        <p:spPr>
          <a:xfrm>
            <a:off x="2412851" y="2889000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2E8B3B-8D52-C644-2979-AC6A71B85C1E}"/>
              </a:ext>
            </a:extLst>
          </p:cNvPr>
          <p:cNvSpPr/>
          <p:nvPr/>
        </p:nvSpPr>
        <p:spPr>
          <a:xfrm>
            <a:off x="4366226" y="342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7EC443-43A1-80D6-C6C2-D8560DD9903A}"/>
              </a:ext>
            </a:extLst>
          </p:cNvPr>
          <p:cNvSpPr/>
          <p:nvPr/>
        </p:nvSpPr>
        <p:spPr>
          <a:xfrm>
            <a:off x="3952533" y="2889000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1E5E5D-669F-3D6C-C48A-C8E0B2C9DD80}"/>
              </a:ext>
            </a:extLst>
          </p:cNvPr>
          <p:cNvSpPr/>
          <p:nvPr/>
        </p:nvSpPr>
        <p:spPr>
          <a:xfrm>
            <a:off x="2209800" y="2590800"/>
            <a:ext cx="1319100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99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EB3EB-EFC6-6518-9181-707661764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E381EB-62F7-5AEE-A200-5275DAAE4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778457-CF91-396C-9222-D6ED056B9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1F1024-255E-9177-212C-DF0866F5DB56}"/>
              </a:ext>
            </a:extLst>
          </p:cNvPr>
          <p:cNvSpPr txBox="1"/>
          <p:nvPr/>
        </p:nvSpPr>
        <p:spPr>
          <a:xfrm>
            <a:off x="1379221" y="1188672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156 + 100 = …</a:t>
            </a:r>
          </a:p>
        </p:txBody>
      </p:sp>
    </p:spTree>
    <p:extLst>
      <p:ext uri="{BB962C8B-B14F-4D97-AF65-F5344CB8AC3E}">
        <p14:creationId xmlns:p14="http://schemas.microsoft.com/office/powerpoint/2010/main" val="386802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E6542-77A1-3F92-C119-D50EC880A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C0A49-66EE-1141-CF35-47407B117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801C4A-6AF2-DBBE-3458-BF012C8B3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6096A45-C581-CAB1-1B7F-250BD2542426}"/>
              </a:ext>
            </a:extLst>
          </p:cNvPr>
          <p:cNvSpPr txBox="1"/>
          <p:nvPr/>
        </p:nvSpPr>
        <p:spPr>
          <a:xfrm>
            <a:off x="1384945" y="1206087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156 + 100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90FE988-997F-0D30-FE2F-28EA83AB3C7E}"/>
              </a:ext>
            </a:extLst>
          </p:cNvPr>
          <p:cNvSpPr txBox="1"/>
          <p:nvPr/>
        </p:nvSpPr>
        <p:spPr>
          <a:xfrm>
            <a:off x="5884414" y="114453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256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A2207-8EB3-9699-25D5-09F223C3EF0C}"/>
              </a:ext>
            </a:extLst>
          </p:cNvPr>
          <p:cNvSpPr/>
          <p:nvPr/>
        </p:nvSpPr>
        <p:spPr>
          <a:xfrm>
            <a:off x="2569405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FC2000-BAC5-EA70-2356-074611C49BA1}"/>
              </a:ext>
            </a:extLst>
          </p:cNvPr>
          <p:cNvSpPr/>
          <p:nvPr/>
        </p:nvSpPr>
        <p:spPr>
          <a:xfrm>
            <a:off x="2739981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17167F-076D-552F-B197-142CE74EB3C2}"/>
              </a:ext>
            </a:extLst>
          </p:cNvPr>
          <p:cNvSpPr/>
          <p:nvPr/>
        </p:nvSpPr>
        <p:spPr>
          <a:xfrm>
            <a:off x="3248157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7E92DC-90C3-5EDF-4894-77D3D5EC589F}"/>
              </a:ext>
            </a:extLst>
          </p:cNvPr>
          <p:cNvSpPr/>
          <p:nvPr/>
        </p:nvSpPr>
        <p:spPr>
          <a:xfrm>
            <a:off x="3248157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AA44A8-A032-2169-B930-B7FD65975BDA}"/>
              </a:ext>
            </a:extLst>
          </p:cNvPr>
          <p:cNvSpPr/>
          <p:nvPr/>
        </p:nvSpPr>
        <p:spPr>
          <a:xfrm>
            <a:off x="3398612" y="315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39342F3-4462-B808-4022-F7BA22460510}"/>
              </a:ext>
            </a:extLst>
          </p:cNvPr>
          <p:cNvSpPr/>
          <p:nvPr/>
        </p:nvSpPr>
        <p:spPr>
          <a:xfrm>
            <a:off x="1035229" y="26196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DDE90C-355A-6726-6DC6-5D24E77C4792}"/>
              </a:ext>
            </a:extLst>
          </p:cNvPr>
          <p:cNvSpPr/>
          <p:nvPr/>
        </p:nvSpPr>
        <p:spPr>
          <a:xfrm>
            <a:off x="2240340" y="261877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80A3B-E41E-3D79-8B21-5B268439954B}"/>
              </a:ext>
            </a:extLst>
          </p:cNvPr>
          <p:cNvSpPr/>
          <p:nvPr/>
        </p:nvSpPr>
        <p:spPr>
          <a:xfrm>
            <a:off x="2410916" y="261877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6DBAB4-4120-D249-C7A6-38A6FD68BACC}"/>
              </a:ext>
            </a:extLst>
          </p:cNvPr>
          <p:cNvSpPr/>
          <p:nvPr/>
        </p:nvSpPr>
        <p:spPr>
          <a:xfrm>
            <a:off x="2907005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BBAA81-8883-1D58-EB01-CE16537AB71E}"/>
              </a:ext>
            </a:extLst>
          </p:cNvPr>
          <p:cNvSpPr/>
          <p:nvPr/>
        </p:nvSpPr>
        <p:spPr>
          <a:xfrm>
            <a:off x="3077581" y="261967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C6F1BE-3000-EBA6-CFD9-9FA28D7AC570}"/>
              </a:ext>
            </a:extLst>
          </p:cNvPr>
          <p:cNvSpPr/>
          <p:nvPr/>
        </p:nvSpPr>
        <p:spPr>
          <a:xfrm>
            <a:off x="3248157" y="348300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9D3111-6AD6-1C26-731B-117B0223EA25}"/>
              </a:ext>
            </a:extLst>
          </p:cNvPr>
          <p:cNvSpPr/>
          <p:nvPr/>
        </p:nvSpPr>
        <p:spPr>
          <a:xfrm>
            <a:off x="3398612" y="3321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17FB2-85BB-21F4-DD7E-9114F788DD75}"/>
              </a:ext>
            </a:extLst>
          </p:cNvPr>
          <p:cNvSpPr/>
          <p:nvPr/>
        </p:nvSpPr>
        <p:spPr>
          <a:xfrm>
            <a:off x="3398612" y="348300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C974F2-FF65-57B2-CD6A-5691484251E8}"/>
              </a:ext>
            </a:extLst>
          </p:cNvPr>
          <p:cNvSpPr/>
          <p:nvPr/>
        </p:nvSpPr>
        <p:spPr>
          <a:xfrm>
            <a:off x="3992086" y="261877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6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FD6D6-0CF4-FCA0-98E6-725F186C9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8BC43-0977-675F-92EB-A01273B66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E55095-5F56-E4A0-71CA-9D8D9D9D6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D3DC050-9EAE-96B1-5007-F0BA43284EB0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110 − 100 = …</a:t>
            </a:r>
          </a:p>
        </p:txBody>
      </p:sp>
    </p:spTree>
    <p:extLst>
      <p:ext uri="{BB962C8B-B14F-4D97-AF65-F5344CB8AC3E}">
        <p14:creationId xmlns:p14="http://schemas.microsoft.com/office/powerpoint/2010/main" val="19594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C75D8-83D2-AA7A-E5FD-0B7612D4B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FD3142F-57F0-9753-56F8-2DE8806E969E}"/>
              </a:ext>
            </a:extLst>
          </p:cNvPr>
          <p:cNvSpPr txBox="1"/>
          <p:nvPr/>
        </p:nvSpPr>
        <p:spPr>
          <a:xfrm>
            <a:off x="1382683" y="122350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110 − 100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5D80B-724D-1D78-5F1D-D8877F790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6D6B89-A8D5-FCBD-1736-7C1E6784B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98B2B8-4CA4-F103-C675-FE508E5BF8A8}"/>
              </a:ext>
            </a:extLst>
          </p:cNvPr>
          <p:cNvSpPr txBox="1"/>
          <p:nvPr/>
        </p:nvSpPr>
        <p:spPr>
          <a:xfrm>
            <a:off x="5778676" y="1100396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391E3A-9F89-CEEA-B142-50088DBABB48}"/>
              </a:ext>
            </a:extLst>
          </p:cNvPr>
          <p:cNvSpPr/>
          <p:nvPr/>
        </p:nvSpPr>
        <p:spPr>
          <a:xfrm>
            <a:off x="3603820" y="2889000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13D524A-8223-C977-D68C-166B850BFD33}"/>
              </a:ext>
            </a:extLst>
          </p:cNvPr>
          <p:cNvSpPr/>
          <p:nvPr/>
        </p:nvSpPr>
        <p:spPr>
          <a:xfrm>
            <a:off x="2412851" y="2889000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D9956B-19E8-FA3F-BA9F-F953F32DF7F0}"/>
              </a:ext>
            </a:extLst>
          </p:cNvPr>
          <p:cNvSpPr/>
          <p:nvPr/>
        </p:nvSpPr>
        <p:spPr>
          <a:xfrm>
            <a:off x="2229236" y="2738135"/>
            <a:ext cx="1319100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23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30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174</Words>
  <Application>Microsoft Office PowerPoint</Application>
  <PresentationFormat>Affichage à l'écran (4:3)</PresentationFormat>
  <Paragraphs>72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42</cp:revision>
  <dcterms:created xsi:type="dcterms:W3CDTF">2023-02-07T14:55:57Z</dcterms:created>
  <dcterms:modified xsi:type="dcterms:W3CDTF">2025-09-16T18:16:33Z</dcterms:modified>
</cp:coreProperties>
</file>